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24.jpg" ContentType="image/jpeg"/>
  <Override PartName="/ppt/media/image109.jpg" ContentType="image/jpeg"/>
  <Override PartName="/ppt/media/image110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282" r:id="rId29"/>
    <p:sldId id="283" r:id="rId30"/>
    <p:sldId id="284" r:id="rId31"/>
    <p:sldId id="286" r:id="rId32"/>
    <p:sldId id="293" r:id="rId33"/>
    <p:sldId id="303" r:id="rId34"/>
    <p:sldId id="294" r:id="rId35"/>
    <p:sldId id="296" r:id="rId36"/>
    <p:sldId id="302" r:id="rId37"/>
    <p:sldId id="297" r:id="rId38"/>
    <p:sldId id="313" r:id="rId39"/>
    <p:sldId id="309" r:id="rId40"/>
    <p:sldId id="288" r:id="rId41"/>
    <p:sldId id="301" r:id="rId42"/>
    <p:sldId id="298" r:id="rId43"/>
    <p:sldId id="299" r:id="rId44"/>
    <p:sldId id="300" r:id="rId45"/>
    <p:sldId id="304" r:id="rId46"/>
    <p:sldId id="305" r:id="rId47"/>
    <p:sldId id="290" r:id="rId48"/>
    <p:sldId id="291" r:id="rId49"/>
    <p:sldId id="292" r:id="rId50"/>
    <p:sldId id="306" r:id="rId51"/>
    <p:sldId id="307" r:id="rId52"/>
    <p:sldId id="308" r:id="rId53"/>
    <p:sldId id="310" r:id="rId54"/>
    <p:sldId id="312" r:id="rId55"/>
    <p:sldId id="31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E7F0F9"/>
    <a:srgbClr val="FF5050"/>
    <a:srgbClr val="0000FF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B40D18-FD6F-42B6-A1E9-364CA89B9F5B}" v="259" dt="2022-09-14T01:02:51.678"/>
    <p1510:client id="{B60802EB-1195-4D17-8237-CAA2969FE196}" v="52" dt="2022-09-13T21:04:39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4744" autoAdjust="0"/>
  </p:normalViewPr>
  <p:slideViewPr>
    <p:cSldViewPr snapToGrid="0">
      <p:cViewPr>
        <p:scale>
          <a:sx n="75" d="100"/>
          <a:sy n="75" d="100"/>
        </p:scale>
        <p:origin x="2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del">
        <pc:chgData name="Francisco Valentin Ramirez Cuevas" userId="e79bf063-6348-4b44-8f45-581164b14c81" providerId="ADAL" clId="{E3FFEE22-AB40-4A3D-9D83-732A99F62F17}" dt="2022-09-08T16:34:28.708" v="591" actId="47"/>
        <pc:sldMkLst>
          <pc:docMk/>
          <pc:sldMk cId="4050739860" sldId="289"/>
        </pc:sldMkLst>
      </pc:sldChg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17:50:14.538" v="1275"/>
        <pc:sldMkLst>
          <pc:docMk/>
          <pc:sldMk cId="2599159791" sldId="309"/>
        </pc:sldMkLst>
        <pc:spChg chg="add del mod ord">
          <ac:chgData name="Francisco Valentin Ramirez Cuevas" userId="e79bf063-6348-4b44-8f45-581164b14c81" providerId="ADAL" clId="{E3FFEE22-AB40-4A3D-9D83-732A99F62F17}" dt="2022-09-08T17:39:52.362" v="1031" actId="21"/>
          <ac:spMkLst>
            <pc:docMk/>
            <pc:sldMk cId="2599159791" sldId="309"/>
            <ac:spMk id="4" creationId="{8808229D-D3D1-CF02-1674-39066671DE12}"/>
          </ac:spMkLst>
        </pc:spChg>
        <pc:spChg chg="del">
          <ac:chgData name="Francisco Valentin Ramirez Cuevas" userId="e79bf063-6348-4b44-8f45-581164b14c81" providerId="ADAL" clId="{E3FFEE22-AB40-4A3D-9D83-732A99F62F17}" dt="2022-09-08T17:37:41.925" v="965" actId="478"/>
          <ac:spMkLst>
            <pc:docMk/>
            <pc:sldMk cId="2599159791" sldId="309"/>
            <ac:spMk id="7" creationId="{4C0781B9-0B43-2738-AAD5-2F085E9993E5}"/>
          </ac:spMkLst>
        </pc:spChg>
        <pc:spChg chg="del">
          <ac:chgData name="Francisco Valentin Ramirez Cuevas" userId="e79bf063-6348-4b44-8f45-581164b14c81" providerId="ADAL" clId="{E3FFEE22-AB40-4A3D-9D83-732A99F62F17}" dt="2022-09-08T17:37:41.925" v="965" actId="478"/>
          <ac:spMkLst>
            <pc:docMk/>
            <pc:sldMk cId="2599159791" sldId="309"/>
            <ac:spMk id="9" creationId="{1DCE3E2D-95BA-3760-4DD1-4629CAE93A5D}"/>
          </ac:spMkLst>
        </pc:spChg>
        <pc:spChg chg="add mod ord">
          <ac:chgData name="Francisco Valentin Ramirez Cuevas" userId="e79bf063-6348-4b44-8f45-581164b14c81" providerId="ADAL" clId="{E3FFEE22-AB40-4A3D-9D83-732A99F62F17}" dt="2022-09-08T17:48:12.173" v="1227" actId="166"/>
          <ac:spMkLst>
            <pc:docMk/>
            <pc:sldMk cId="2599159791" sldId="309"/>
            <ac:spMk id="23" creationId="{772EDEEE-161C-4575-C89C-0B8CF72B64AB}"/>
          </ac:spMkLst>
        </pc:spChg>
        <pc:spChg chg="add mod">
          <ac:chgData name="Francisco Valentin Ramirez Cuevas" userId="e79bf063-6348-4b44-8f45-581164b14c81" providerId="ADAL" clId="{E3FFEE22-AB40-4A3D-9D83-732A99F62F17}" dt="2022-09-08T17:48:04.302" v="1226" actId="692"/>
          <ac:spMkLst>
            <pc:docMk/>
            <pc:sldMk cId="2599159791" sldId="309"/>
            <ac:spMk id="3134" creationId="{7965D650-81A0-927D-AA83-87386AFBFDCE}"/>
          </ac:spMkLst>
        </pc:spChg>
        <pc:spChg chg="add mod">
          <ac:chgData name="Francisco Valentin Ramirez Cuevas" userId="e79bf063-6348-4b44-8f45-581164b14c81" providerId="ADAL" clId="{E3FFEE22-AB40-4A3D-9D83-732A99F62F17}" dt="2022-09-08T17:49:41.085" v="1272" actId="1076"/>
          <ac:spMkLst>
            <pc:docMk/>
            <pc:sldMk cId="2599159791" sldId="309"/>
            <ac:spMk id="3136" creationId="{F4E375B7-951F-168B-126F-7863F5F0AC3E}"/>
          </ac:spMkLst>
        </pc:spChg>
        <pc:spChg chg="add mod">
          <ac:chgData name="Francisco Valentin Ramirez Cuevas" userId="e79bf063-6348-4b44-8f45-581164b14c81" providerId="ADAL" clId="{E3FFEE22-AB40-4A3D-9D83-732A99F62F17}" dt="2022-09-08T17:49:43.296" v="1273" actId="14100"/>
          <ac:spMkLst>
            <pc:docMk/>
            <pc:sldMk cId="2599159791" sldId="309"/>
            <ac:spMk id="3138" creationId="{EFDB9263-BB70-1AC6-C183-A901EA2922E9}"/>
          </ac:spMkLst>
        </pc:spChg>
        <pc:spChg chg="add mod">
          <ac:chgData name="Francisco Valentin Ramirez Cuevas" userId="e79bf063-6348-4b44-8f45-581164b14c81" providerId="ADAL" clId="{E3FFEE22-AB40-4A3D-9D83-732A99F62F17}" dt="2022-09-08T17:49:26.826" v="1267" actId="1076"/>
          <ac:spMkLst>
            <pc:docMk/>
            <pc:sldMk cId="2599159791" sldId="309"/>
            <ac:spMk id="3140" creationId="{122D54FA-D985-5392-B437-A20DD86B02D3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0" creationId="{4E553C64-A826-BE12-798B-81188630A955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1" creationId="{E963629D-9DE5-89D8-90A8-584F88179765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2" creationId="{C38543E6-3F13-365E-7F98-F3BED0B8B28D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3" creationId="{0025C5EA-8641-872E-D79E-F20837BBBBB6}"/>
          </ac:spMkLst>
        </pc:spChg>
        <pc:spChg chg="add del mod">
          <ac:chgData name="Francisco Valentin Ramirez Cuevas" userId="e79bf063-6348-4b44-8f45-581164b14c81" providerId="ADAL" clId="{E3FFEE22-AB40-4A3D-9D83-732A99F62F17}" dt="2022-09-08T17:50:14.538" v="1275"/>
          <ac:spMkLst>
            <pc:docMk/>
            <pc:sldMk cId="2599159791" sldId="309"/>
            <ac:spMk id="3174" creationId="{7A1AF529-C7CD-5583-FC02-F3D6804539CA}"/>
          </ac:spMkLst>
        </pc:spChg>
        <pc:grpChg chg="add del mod">
          <ac:chgData name="Francisco Valentin Ramirez Cuevas" userId="e79bf063-6348-4b44-8f45-581164b14c81" providerId="ADAL" clId="{E3FFEE22-AB40-4A3D-9D83-732A99F62F17}" dt="2022-09-08T17:46:11.365" v="1164" actId="165"/>
          <ac:grpSpMkLst>
            <pc:docMk/>
            <pc:sldMk cId="2599159791" sldId="309"/>
            <ac:grpSpMk id="3130" creationId="{121D6C04-931E-7333-20AD-9CCBE46CB8F6}"/>
          </ac:grpSpMkLst>
        </pc:grpChg>
        <pc:grpChg chg="add mod">
          <ac:chgData name="Francisco Valentin Ramirez Cuevas" userId="e79bf063-6348-4b44-8f45-581164b14c81" providerId="ADAL" clId="{E3FFEE22-AB40-4A3D-9D83-732A99F62F17}" dt="2022-09-08T17:46:17.794" v="1165" actId="164"/>
          <ac:grpSpMkLst>
            <pc:docMk/>
            <pc:sldMk cId="2599159791" sldId="309"/>
            <ac:grpSpMk id="3131" creationId="{CA46AFD7-B84D-1F7F-6482-B45031B36F5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7:50:14.538" v="1275"/>
          <ac:grpSpMkLst>
            <pc:docMk/>
            <pc:sldMk cId="2599159791" sldId="309"/>
            <ac:grpSpMk id="3141" creationId="{7760FCF3-6BC2-2334-A517-2E2EC988683C}"/>
          </ac:grpSpMkLst>
        </pc:grpChg>
        <pc:picChg chg="del">
          <ac:chgData name="Francisco Valentin Ramirez Cuevas" userId="e79bf063-6348-4b44-8f45-581164b14c81" providerId="ADAL" clId="{E3FFEE22-AB40-4A3D-9D83-732A99F62F17}" dt="2022-09-08T17:37:41.925" v="965" actId="478"/>
          <ac:picMkLst>
            <pc:docMk/>
            <pc:sldMk cId="2599159791" sldId="309"/>
            <ac:picMk id="3" creationId="{245EC687-FDCC-8438-7F16-5C099CDA3BE9}"/>
          </ac:picMkLst>
        </pc:picChg>
        <pc:picChg chg="del">
          <ac:chgData name="Francisco Valentin Ramirez Cuevas" userId="e79bf063-6348-4b44-8f45-581164b14c81" providerId="ADAL" clId="{E3FFEE22-AB40-4A3D-9D83-732A99F62F17}" dt="2022-09-08T17:37:41.925" v="965" actId="478"/>
          <ac:picMkLst>
            <pc:docMk/>
            <pc:sldMk cId="2599159791" sldId="309"/>
            <ac:picMk id="5" creationId="{0EAB9421-CCDF-89FD-0F60-50213217BE02}"/>
          </ac:picMkLst>
        </pc:picChg>
        <pc:picChg chg="add del mod">
          <ac:chgData name="Francisco Valentin Ramirez Cuevas" userId="e79bf063-6348-4b44-8f45-581164b14c81" providerId="ADAL" clId="{E3FFEE22-AB40-4A3D-9D83-732A99F62F17}" dt="2022-09-08T17:45:09.455" v="1148" actId="478"/>
          <ac:picMkLst>
            <pc:docMk/>
            <pc:sldMk cId="2599159791" sldId="309"/>
            <ac:picMk id="11" creationId="{A37B7CE3-5641-2EF3-8B1E-C2E4AA74B640}"/>
          </ac:picMkLst>
        </pc:picChg>
        <pc:picChg chg="del">
          <ac:chgData name="Francisco Valentin Ramirez Cuevas" userId="e79bf063-6348-4b44-8f45-581164b14c81" providerId="ADAL" clId="{E3FFEE22-AB40-4A3D-9D83-732A99F62F17}" dt="2022-09-08T17:37:41.925" v="965" actId="478"/>
          <ac:picMkLst>
            <pc:docMk/>
            <pc:sldMk cId="2599159791" sldId="309"/>
            <ac:picMk id="3074" creationId="{0A8813F3-D5DF-2ED9-17CA-7716E2433AAB}"/>
          </ac:picMkLst>
        </pc:picChg>
        <pc:cxnChg chg="add mod ord">
          <ac:chgData name="Francisco Valentin Ramirez Cuevas" userId="e79bf063-6348-4b44-8f45-581164b14c81" providerId="ADAL" clId="{E3FFEE22-AB40-4A3D-9D83-732A99F62F17}" dt="2022-09-08T17:45:50.031" v="1161" actId="692"/>
          <ac:cxnSpMkLst>
            <pc:docMk/>
            <pc:sldMk cId="2599159791" sldId="309"/>
            <ac:cxnSpMk id="6" creationId="{37BDEBB9-6620-19A1-2B1E-0506261CDF7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12" creationId="{A395A5CF-A5EF-AB8C-2D33-23B83FC95079}"/>
          </ac:cxnSpMkLst>
        </pc:cxnChg>
        <pc:cxnChg chg="add mod">
          <ac:chgData name="Francisco Valentin Ramirez Cuevas" userId="e79bf063-6348-4b44-8f45-581164b14c81" providerId="ADAL" clId="{E3FFEE22-AB40-4A3D-9D83-732A99F62F17}" dt="2022-09-08T17:47:53.622" v="1223" actId="692"/>
          <ac:cxnSpMkLst>
            <pc:docMk/>
            <pc:sldMk cId="2599159791" sldId="309"/>
            <ac:cxnSpMk id="15" creationId="{0F4A5820-8336-F57F-801D-EC4F968C6C5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18" creationId="{756EE20E-8D50-D714-DB64-EE5AF88D689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24" creationId="{09CA94E7-C1DA-9CDC-3CBB-9630449DDD8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27" creationId="{A2E39F27-620F-CA4F-CF36-1824F01543ED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4" creationId="{60742A23-A864-F67B-1B19-78643EDF5340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7" creationId="{E1F911B4-900F-2FAD-F445-2A2E2C79186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48" creationId="{45AA46F7-D3E0-E1A1-7A15-73BB24A83D0E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0" creationId="{6513578F-F6E3-3A44-639B-81206A820939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2" creationId="{7935B98B-E9B9-2DA3-CC80-DE167F4E57A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5" creationId="{68A974B9-2231-F78A-CBF2-42979433E009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59" creationId="{06C8A732-647E-5C2F-19CA-5395FAB37964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62" creationId="{0C2D6AF5-31CB-BF0D-CC32-516C39FD430D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2" creationId="{0DE298C4-60FC-AA02-BA82-D7F9B2F1D89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5" creationId="{AD9CCAFF-704E-7188-3111-1630F2CAAD0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7" creationId="{894F87E6-8700-0D69-7FA8-D4ADA19BFE5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79" creationId="{244510E6-2ACB-A575-AF26-CE004D9C11BA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1" creationId="{8DA1D81D-56D1-EC21-AA3A-4B7763A4A610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3" creationId="{818C9B5F-3DC1-533E-7EAC-34C5CC47A5F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5" creationId="{8AC4453F-84D3-3F82-234A-F4BA9EB961EF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7" creationId="{180252DD-2F87-98C5-823A-19CE372A1CD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89" creationId="{2BE64371-910E-26EF-822D-96490BE4C805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1" creationId="{B425BAF1-AD45-6703-056D-FA4A23B4C34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3" creationId="{DA2B1BC4-13B9-F8DB-D0DA-FD5E6EF35401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5" creationId="{2FB727F0-757E-7964-8265-CA20E30DEDD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7:47:49.928" v="1222" actId="692"/>
          <ac:cxnSpMkLst>
            <pc:docMk/>
            <pc:sldMk cId="2599159791" sldId="309"/>
            <ac:cxnSpMk id="3097" creationId="{EF3BEF12-5F7E-2143-463F-A94DF5CCCB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7:45:20.006" v="1153" actId="478"/>
          <ac:cxnSpMkLst>
            <pc:docMk/>
            <pc:sldMk cId="2599159791" sldId="309"/>
            <ac:cxnSpMk id="3128" creationId="{E19BDE95-3902-6389-E30C-36042909CD4B}"/>
          </ac:cxnSpMkLst>
        </pc:cxnChg>
        <pc:cxnChg chg="add mod">
          <ac:chgData name="Francisco Valentin Ramirez Cuevas" userId="e79bf063-6348-4b44-8f45-581164b14c81" providerId="ADAL" clId="{E3FFEE22-AB40-4A3D-9D83-732A99F62F17}" dt="2022-09-08T17:46:54.270" v="1181" actId="692"/>
          <ac:cxnSpMkLst>
            <pc:docMk/>
            <pc:sldMk cId="2599159791" sldId="309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2" creationId="{B75D4666-9D14-050E-D2D4-A256D73100B3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3" creationId="{626E3A8D-6290-2538-1976-054ED41F30E7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4" creationId="{10243C88-3B8B-70CC-6A60-B0CE747ABB1A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5" creationId="{DC9591A0-4752-72D0-6600-E84F1674EE8F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6" creationId="{2D4432F1-0102-8F6A-B3F2-C813BBAE6470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7" creationId="{5FCCD8B2-C687-58BC-2ADE-CC694F4283EE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8" creationId="{1C9D47DF-8367-02FD-3DCF-C684E9DFD49B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49" creationId="{E0812348-F1DC-67E1-9250-6B1D8718406B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0" creationId="{0E4D4998-CFB6-1750-03C3-0008BCCE6866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1" creationId="{7FB57CD5-D288-4B0B-A075-808194E128AE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2" creationId="{49A941AF-615A-D370-3286-8C02D4CC330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3" creationId="{323E536D-B972-F03D-1074-A53B062E4A73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4" creationId="{5D671EC4-F15A-2ECF-B19B-2F819E9FDED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5" creationId="{E6FC886F-9D21-98C3-F702-8E4D11649301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6" creationId="{18F9FE7D-7919-E9F1-FC56-67D5D7B608D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7" creationId="{89ADC823-751E-EB1D-376A-8DA497555498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8" creationId="{256DEAA3-4346-5496-42E6-6DB9AAC56D7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59" creationId="{CC0C7BF9-6DFF-749C-A5AA-029300BF995E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0" creationId="{BE42BB63-BFA8-A5C6-7CB3-113234F601C7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1" creationId="{511D586F-52AB-BF2C-87B0-8F977BD27342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2" creationId="{33D256DD-ED18-561D-5369-C27F3625317B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3" creationId="{F1EF3D05-A178-A49E-2C35-C04717D50026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4" creationId="{02C6A629-E617-234F-A749-0D2820EE8A5C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5" creationId="{498DDB85-0472-E8DA-7EB5-C288F8467AED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6" creationId="{354282A2-D228-0429-982E-FC8818A14061}"/>
          </ac:cxnSpMkLst>
        </pc:cxnChg>
        <pc:cxnChg chg="mod">
          <ac:chgData name="Francisco Valentin Ramirez Cuevas" userId="e79bf063-6348-4b44-8f45-581164b14c81" providerId="ADAL" clId="{E3FFEE22-AB40-4A3D-9D83-732A99F62F17}" dt="2022-09-08T17:50:13.870" v="1274"/>
          <ac:cxnSpMkLst>
            <pc:docMk/>
            <pc:sldMk cId="2599159791" sldId="309"/>
            <ac:cxnSpMk id="3167" creationId="{BC5FE5AB-DF6D-35A0-4CCE-C0981217D87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7:50:14.538" v="1275"/>
          <ac:cxnSpMkLst>
            <pc:docMk/>
            <pc:sldMk cId="2599159791" sldId="309"/>
            <ac:cxnSpMk id="3168" creationId="{201FC537-AEA8-14B4-699C-72A53ECDB65D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7:50:14.538" v="1275"/>
          <ac:cxnSpMkLst>
            <pc:docMk/>
            <pc:sldMk cId="2599159791" sldId="309"/>
            <ac:cxnSpMk id="3169" creationId="{9CC60F4A-176D-A301-407C-C2CA438125CB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 del">
        <pc:chgData name="Francisco Valentin Ramirez Cuevas" userId="e79bf063-6348-4b44-8f45-581164b14c81" providerId="ADAL" clId="{003D0BEF-3555-4D88-BAD9-8A1D90FE0F7F}" dt="2022-08-27T14:03:49.654" v="1788"/>
        <pc:sldMkLst>
          <pc:docMk/>
          <pc:sldMk cId="728215029" sldId="285"/>
        </pc:sldMkLst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 del">
        <pc:chgData name="Francisco Valentin Ramirez Cuevas" userId="e79bf063-6348-4b44-8f45-581164b14c81" providerId="ADAL" clId="{BF0A1121-C59B-4E3A-92A9-C72B99744CE6}" dt="2022-08-30T19:17:53.768" v="2"/>
        <pc:sldMkLst>
          <pc:docMk/>
          <pc:sldMk cId="295846007" sldId="286"/>
        </pc:sldMkLst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  <pc:sldChg chg="modSp add mod">
        <pc:chgData name="Francisco Valentin Ramirez Cuevas" userId="e79bf063-6348-4b44-8f45-581164b14c81" providerId="ADAL" clId="{BF0A1121-C59B-4E3A-92A9-C72B99744CE6}" dt="2022-08-30T21:25:30.474" v="305" actId="1076"/>
        <pc:sldMkLst>
          <pc:docMk/>
          <pc:sldMk cId="4050739860" sldId="289"/>
        </pc:sldMkLst>
        <pc:picChg chg="mod">
          <ac:chgData name="Francisco Valentin Ramirez Cuevas" userId="e79bf063-6348-4b44-8f45-581164b14c81" providerId="ADAL" clId="{BF0A1121-C59B-4E3A-92A9-C72B99744CE6}" dt="2022-08-30T21:25:30.474" v="305" actId="1076"/>
          <ac:picMkLst>
            <pc:docMk/>
            <pc:sldMk cId="4050739860" sldId="289"/>
            <ac:picMk id="3" creationId="{FB5B2AAC-B9BF-534B-6912-24310482F330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del">
        <pc:chgData name="Francisco Valentin Ramirez Cuevas" userId="e79bf063-6348-4b44-8f45-581164b14c81" providerId="ADAL" clId="{24531DFE-1270-4B4E-A934-D7DD6EA24942}" dt="2022-09-01T06:07:58.814" v="132" actId="47"/>
        <pc:sldMkLst>
          <pc:docMk/>
          <pc:sldMk cId="353517850" sldId="295"/>
        </pc:sldMkLst>
      </pc:sldChg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modSp mod">
        <pc:chgData name="Francisco Valentin Ramirez Cuevas" userId="e79bf063-6348-4b44-8f45-581164b14c81" providerId="ADAL" clId="{9434DC89-27F5-4EC3-9E0F-4D264FB463C1}" dt="2022-08-31T15:16:01.237" v="196" actId="1076"/>
        <pc:sldMkLst>
          <pc:docMk/>
          <pc:sldMk cId="4050739860" sldId="289"/>
        </pc:sldMkLst>
        <pc:picChg chg="mod">
          <ac:chgData name="Francisco Valentin Ramirez Cuevas" userId="e79bf063-6348-4b44-8f45-581164b14c81" providerId="ADAL" clId="{9434DC89-27F5-4EC3-9E0F-4D264FB463C1}" dt="2022-08-31T15:16:01.237" v="196" actId="1076"/>
          <ac:picMkLst>
            <pc:docMk/>
            <pc:sldMk cId="4050739860" sldId="289"/>
            <ac:picMk id="3" creationId="{FB5B2AAC-B9BF-534B-6912-24310482F330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20:15:15.322" v="1247" actId="1076"/>
        <pc:sldMkLst>
          <pc:docMk/>
          <pc:sldMk cId="353517850" sldId="295"/>
        </pc:sldMkLst>
        <pc:picChg chg="add mod">
          <ac:chgData name="Francisco Valentin Ramirez Cuevas" userId="e79bf063-6348-4b44-8f45-581164b14c81" providerId="ADAL" clId="{9434DC89-27F5-4EC3-9E0F-4D264FB463C1}" dt="2022-08-31T20:15:15.322" v="1247" actId="1076"/>
          <ac:picMkLst>
            <pc:docMk/>
            <pc:sldMk cId="353517850" sldId="295"/>
            <ac:picMk id="3" creationId="{CD509C73-9E96-A763-0E2D-0D0F59B579CB}"/>
          </ac:picMkLst>
        </pc:picChg>
        <pc:picChg chg="del">
          <ac:chgData name="Francisco Valentin Ramirez Cuevas" userId="e79bf063-6348-4b44-8f45-581164b14c81" providerId="ADAL" clId="{9434DC89-27F5-4EC3-9E0F-4D264FB463C1}" dt="2022-08-31T20:15:04.547" v="1238" actId="478"/>
          <ac:picMkLst>
            <pc:docMk/>
            <pc:sldMk cId="353517850" sldId="295"/>
            <ac:picMk id="1026" creationId="{BC737044-D349-5AD5-53C2-75B897454E20}"/>
          </ac:picMkLst>
        </pc:pic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del">
        <pc:chgData name="Francisco Valentin Ramirez Cuevas" userId="e79bf063-6348-4b44-8f45-581164b14c81" providerId="ADAL" clId="{A1B40D18-FD6F-42B6-A1E9-364CA89B9F5B}" dt="2022-09-14T00:44:41.675" v="852" actId="2696"/>
        <pc:sldMkLst>
          <pc:docMk/>
          <pc:sldMk cId="2599159791" sldId="309"/>
        </pc:sldMkLst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6.png"/><Relationship Id="rId9" Type="http://schemas.microsoft.com/office/2017/06/relationships/model3d" Target="../media/model3d1.glb"/><Relationship Id="rId1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7" Type="http://schemas.openxmlformats.org/officeDocument/2006/relationships/image" Target="../media/image149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3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4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5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6134</TotalTime>
  <Words>472</Words>
  <Application>Microsoft Office PowerPoint</Application>
  <PresentationFormat>Widescreen</PresentationFormat>
  <Paragraphs>278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7</cp:revision>
  <dcterms:created xsi:type="dcterms:W3CDTF">2022-08-03T20:41:07Z</dcterms:created>
  <dcterms:modified xsi:type="dcterms:W3CDTF">2022-09-14T01:03:07Z</dcterms:modified>
</cp:coreProperties>
</file>